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6" r:id="rId9"/>
    <p:sldId id="268" r:id="rId10"/>
    <p:sldId id="269" r:id="rId11"/>
    <p:sldId id="271" r:id="rId12"/>
    <p:sldId id="272" r:id="rId13"/>
    <p:sldId id="273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6EB3-F474-463C-B235-BF1A5E236EBB}" v="16" dt="2024-10-24T02:32:41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B65A-B3ED-2980-6E82-F0BFA4B47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9FF73-BD2D-76F3-3F7D-72B4D4DDA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790B9-B032-5DFC-5227-813B1D41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80F8-50B0-AD26-D1F5-E689A6A3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E32D8-6326-352C-5C65-C16DCBC5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96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42ED-F6F0-8FD6-ABB0-D6704D17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E5ABC-A56B-A1E9-64A9-1BD6E9186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7B304-A7E7-388B-B80C-8164EB1C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DCD5-7B10-0E5C-DE4A-C30762314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4C7EA-047A-C41C-F574-4B05E051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1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8B932-DC29-C14E-0623-04ACA22B24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2B15F-F3FA-0C60-3952-9D24A5E90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5DC05-1FEE-56CA-BA67-F1B7135E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4ECA9-5B0A-120F-FD7C-CD122EF8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C681E-8154-CEC3-98CD-E27A72D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9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35F6-FE7C-EA41-0866-B3341FD0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77E9-5254-05AE-E962-EE14AB1BC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2045-7BC9-4B23-DB14-6FEAF75A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7EEC7-BC2A-78DA-A6D8-580FE14D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6D809-3D11-4C98-D51B-BC5904E3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1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DB07-A4FC-FE43-227D-6CBEC3E9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B1F80-3F7B-BCCB-3172-768E954C1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A6C1-DB42-482B-73EE-DB512300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2C58B-7F13-EB61-F0B2-DB1FB1AC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24D5C-CA10-E871-E693-604C12E5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59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99ED-9770-54ED-A9FA-BA3A7DFC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57F9F-1682-680B-F7A5-A740684F3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20F51-62D5-B572-7066-7AD8A0C82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5B883-7ABA-3DA8-32BD-07CFB234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14111-BC20-60F4-E0FA-6449CB3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E7CEE-FB09-09E7-B2A3-B480CD05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75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826B-826E-4212-0EDD-191A0A5B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1C11-2DCE-8AC9-B6DA-205996FFA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3DFBF-891F-F34B-814C-818D325C2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09178-4B36-5508-93C0-1E8C41BE4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0B03B-2712-C3B3-B858-2B381B064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5F8658-F856-8CA9-CFB6-0758C5AF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AA6BF-B808-927C-3506-CEDA4536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3A3DA4-8EF7-2070-8C61-2055F07D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31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9CF7-EA4A-7C10-E441-C90A247F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BA015-41A8-E5EE-DE16-F2BBFFA0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5B31-BDB3-F5CC-38FE-A0AFBD2F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78519-1278-9734-D05E-B08E7141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108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8EF10-9D79-BB49-13BC-88FCA568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A523A-66B1-3562-B599-D7F8FD64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190B8-F1AE-404E-4B52-12E73700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66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0599-25EA-5F24-0E5D-73B079B1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AC050-F381-B58C-423A-F13FBE4D5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7B63C-8E16-58B6-3B3A-50F3C201F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F98D3-4DC2-AA0B-92DD-817B743C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2A88F-3C89-FCFC-5BF9-D5EB8040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554F6-2A1E-EF20-6807-F8860A9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65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C2EA-622B-1D45-C77C-E1705BFB9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75EF52-99AE-B2F4-AC93-39D5A8377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BEC47-3825-B4D5-4003-AD28E4C0B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6EE88-FC12-AB5D-8C4D-C8425FA8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EAAA0-2A80-3C54-86D4-C95D3581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7E0B9-3031-4682-9A48-9507A1F6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27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7E9E5-AF7C-787B-0606-041B8949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5E69-910B-68F1-0480-64B445B87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B918B-93C1-BB91-B9A3-A58E2427F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BF959-5B5E-488D-97D9-BBA0F3CA1839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9444-0A5D-02A4-E349-EF467922D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E0737-540B-B1EC-686A-0A6189DD6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3284D-6EF7-455B-A3E6-5AEFBE9F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61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BB2F66-D955-D78B-D9A3-B8A952240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143029" y="643467"/>
            <a:ext cx="9905942" cy="5571065"/>
          </a:xfrm>
          <a:prstGeom prst="rect">
            <a:avLst/>
          </a:prstGeom>
          <a:ln>
            <a:noFill/>
          </a:ln>
        </p:spPr>
      </p:pic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5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1ED4E-2E01-CD4C-8DF6-F8F319A1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8" y="643467"/>
            <a:ext cx="999294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4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17E74-FE68-F482-8E3B-1EE66E9B9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7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ED876-7A9D-2B59-A6AA-159A092B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01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E9B76-75D6-6829-3841-4895DDF90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81" y="643467"/>
            <a:ext cx="728243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4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E4486-9B30-6F17-AAE1-88AD3AB9C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3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26EA7-51A7-1413-33EE-FBAB00495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/>
          <a:stretch/>
        </p:blipFill>
        <p:spPr>
          <a:xfrm>
            <a:off x="1005870" y="643467"/>
            <a:ext cx="10180259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7587C-B248-7D91-BCA0-E51AA9B6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0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9FD82-A3EE-EDC3-99DD-5FA14D6F2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8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705F8-3771-E667-8B0F-0F94C02B8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9" y="643467"/>
            <a:ext cx="847310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6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DDCA4-2CE5-AF86-1034-61C5CBE32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10696-D6D7-54BB-7622-286818876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9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DEB9E-2B1A-192A-CA45-8EBF31D0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0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63FE1-98B7-9800-E42A-5B0F1126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Achu .</dc:creator>
  <cp:lastModifiedBy>Achu .</cp:lastModifiedBy>
  <cp:revision>3</cp:revision>
  <dcterms:created xsi:type="dcterms:W3CDTF">2024-10-24T02:19:29Z</dcterms:created>
  <dcterms:modified xsi:type="dcterms:W3CDTF">2024-11-15T06:09:41Z</dcterms:modified>
</cp:coreProperties>
</file>